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86" r:id="rId4"/>
    <p:sldId id="287" r:id="rId5"/>
    <p:sldId id="269" r:id="rId6"/>
    <p:sldId id="270" r:id="rId7"/>
    <p:sldId id="271" r:id="rId8"/>
    <p:sldId id="273" r:id="rId9"/>
    <p:sldId id="274" r:id="rId10"/>
    <p:sldId id="289" r:id="rId11"/>
    <p:sldId id="276" r:id="rId12"/>
    <p:sldId id="290" r:id="rId13"/>
    <p:sldId id="291" r:id="rId14"/>
    <p:sldId id="279" r:id="rId15"/>
    <p:sldId id="292" r:id="rId16"/>
    <p:sldId id="29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8BB6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2"/>
    <p:restoredTop sz="93836"/>
  </p:normalViewPr>
  <p:slideViewPr>
    <p:cSldViewPr snapToGrid="0" snapToObjects="1">
      <p:cViewPr varScale="1">
        <p:scale>
          <a:sx n="119" d="100"/>
          <a:sy n="119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3CD99-4F48-C34E-9999-8628B9BBFBA6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01A32-7889-1845-AC52-77784EE1A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4586CF3-9D3A-904E-B13A-A066E555004E}"/>
              </a:ext>
            </a:extLst>
          </p:cNvPr>
          <p:cNvSpPr/>
          <p:nvPr userDrawn="1"/>
        </p:nvSpPr>
        <p:spPr>
          <a:xfrm>
            <a:off x="129516" y="111903"/>
            <a:ext cx="11932968" cy="66341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67E9E6-2B57-7A47-A3FC-18FB74590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362" y="382676"/>
            <a:ext cx="1441705" cy="584475"/>
          </a:xfrm>
          <a:prstGeom prst="rect">
            <a:avLst/>
          </a:prstGeom>
        </p:spPr>
      </p:pic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4DDDFC9E-DC83-6A47-A44D-E1CD8DA3D83A}"/>
              </a:ext>
            </a:extLst>
          </p:cNvPr>
          <p:cNvSpPr/>
          <p:nvPr userDrawn="1"/>
        </p:nvSpPr>
        <p:spPr>
          <a:xfrm flipH="1">
            <a:off x="8347695" y="1219200"/>
            <a:ext cx="3684648" cy="5502275"/>
          </a:xfrm>
          <a:prstGeom prst="rtTriangle">
            <a:avLst/>
          </a:prstGeom>
          <a:solidFill>
            <a:srgbClr val="6C8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4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70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63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8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1563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8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5E75E-8681-B64F-8485-3F304FDCD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2" y="820867"/>
            <a:ext cx="11768528" cy="52797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6F814-333A-554B-B84E-71DEF7E4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3642" y="6356350"/>
            <a:ext cx="3004930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61D9-96A6-0A4A-A836-619A7DF95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9050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BA36C-8F49-B44F-9DE9-69EA0B63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7CBA8D-132B-8949-9F50-BD297EE9F699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70D05-4D70-6E4D-AEB9-C1A51A8C5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490A1-CAF5-4F4D-935F-1FBBB5042C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3834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67A8B-98BE-F145-997B-B368E7C9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5A6C2-B2E8-A145-93DA-CCB46D313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FBFD-C506-2341-8A53-A8D8C181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1EDDFF04-AF7A-CF47-A676-02B6F637C9D5}" type="datetime4">
              <a:rPr lang="en-IN" smtClean="0"/>
              <a:pPr/>
              <a:t>4 December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0740-1255-AE45-8423-327EF2EFB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88499-B34C-E941-935D-FE300453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FE42F-484A-AB4C-8DFE-B2C539E039AE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B9559-1129-C94C-9B0D-02A6986096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F03346E-B0A5-6F4F-935E-65CF88C947EF}"/>
              </a:ext>
            </a:extLst>
          </p:cNvPr>
          <p:cNvSpPr txBox="1">
            <a:spLocks/>
          </p:cNvSpPr>
          <p:nvPr userDrawn="1"/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641835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207A-4723-2743-8CCA-B61B2F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956AB-8267-DC4D-889C-7F2B7347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26454-80B8-1E46-8951-AEFF75E3DB9D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7F3F-DB5B-EE45-B52F-6AD018DEB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1772DB-E1BC-E046-B3A6-49FFE0B3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524B71-3987-184D-AF7E-666E9075A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181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D99E4-DA1E-3E43-85EE-DB43CD0FA8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FF5D3-6A4B-8B4C-AD19-FEE80EFC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B3C08-F7FC-A347-A489-D2E444635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6BFD43-5EE8-E848-B059-10125D66A4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891251"/>
            <a:ext cx="5119869" cy="5336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7374546-5EB2-E94C-A131-E68F92478EC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3931" y="891251"/>
            <a:ext cx="5119869" cy="5336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2F3D5-A364-584C-8A41-B665662950E7}"/>
              </a:ext>
            </a:extLst>
          </p:cNvPr>
          <p:cNvSpPr/>
          <p:nvPr userDrawn="1"/>
        </p:nvSpPr>
        <p:spPr>
          <a:xfrm>
            <a:off x="0" y="0"/>
            <a:ext cx="12192000" cy="662152"/>
          </a:xfrm>
          <a:prstGeom prst="rect">
            <a:avLst/>
          </a:prstGeom>
          <a:solidFill>
            <a:srgbClr val="6C8B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58945B-8A8C-5E43-A550-17FB88AD80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255"/>
            <a:ext cx="12192000" cy="643897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6656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207A-4723-2743-8CCA-B61B2F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984292" cy="365125"/>
          </a:xfrm>
        </p:spPr>
        <p:txBody>
          <a:bodyPr/>
          <a:lstStyle>
            <a:lvl1pPr>
              <a:defRPr lang="en-US" sz="1200" smtClean="0">
                <a:effectLst/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956AB-8267-DC4D-889C-7F2B73470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7C7F3F-DB5B-EE45-B52F-6AD018DEBE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8983" y="195000"/>
            <a:ext cx="521589" cy="211455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1772DB-E1BC-E046-B3A6-49FFE0B3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3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949620"/>
            <a:ext cx="11277600" cy="4435179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62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072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0788" y="1203090"/>
            <a:ext cx="10886813" cy="5080068"/>
          </a:xfrm>
        </p:spPr>
        <p:txBody>
          <a:bodyPr/>
          <a:lstStyle>
            <a:lvl2pPr marL="529351" indent="-210893">
              <a:buClr>
                <a:schemeClr val="tx1"/>
              </a:buClr>
              <a:buSzPct val="90000"/>
              <a:buFont typeface=".AppleSystemUIFont" charset="-120"/>
              <a:buChar char="–"/>
              <a:defRPr/>
            </a:lvl2pPr>
            <a:lvl3pPr marL="788735" indent="-229944">
              <a:buFont typeface="LucidaGrande" charset="0"/>
              <a:buChar char="-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38FAD6DF-6C15-E446-85A6-A3EE02FAE91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95F61-18A5-496F-99BC-14D9FC7ECC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D8C3FD6C-7396-4A4E-A823-179480EBD9B6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304800" y="6435307"/>
            <a:ext cx="8534400" cy="18288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3056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D3ADE-BC17-E248-A021-BB38B89F5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IN" dirty="0"/>
              <a:t>Hands on workshop on cloud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0BA2C-6724-BA44-9426-E6E6C84CF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EEEE-E3AB-F641-A07A-99494656B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5D425F9E-BE9E-3E4B-A065-6D955E0DE5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68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s://cloud.ib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tutum/hello-worl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6898C-DE25-B745-AD13-B7E7B0C6C8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425F9E-BE9E-3E4B-A065-6D955E0DE51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01357-663C-C545-A4A2-32BD185D30A8}"/>
              </a:ext>
            </a:extLst>
          </p:cNvPr>
          <p:cNvSpPr txBox="1"/>
          <p:nvPr/>
        </p:nvSpPr>
        <p:spPr>
          <a:xfrm>
            <a:off x="2911762" y="1982450"/>
            <a:ext cx="707043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Hands on Lab</a:t>
            </a:r>
          </a:p>
          <a:p>
            <a:endParaRPr lang="en-IN" sz="2000" b="1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Deploy an application on IBM Cloud Kubernetes Cluster</a:t>
            </a:r>
            <a:endParaRPr lang="en-US" sz="20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5A8B6E7-2293-C545-A159-9C95C18C4775}"/>
              </a:ext>
            </a:extLst>
          </p:cNvPr>
          <p:cNvSpPr/>
          <p:nvPr/>
        </p:nvSpPr>
        <p:spPr>
          <a:xfrm flipH="1">
            <a:off x="8347695" y="1219200"/>
            <a:ext cx="3684648" cy="550227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52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Expose the service outside the cluster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expose </a:t>
            </a:r>
            <a:r>
              <a:rPr lang="en-US" dirty="0"/>
              <a:t>to expose the deployed app outside the 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560825"/>
            <a:ext cx="1093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expose deployment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--port=8020 --target-port=80 --type=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NodePort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4B256-B3BD-AB4D-906F-52A7B982F09F}"/>
              </a:ext>
            </a:extLst>
          </p:cNvPr>
          <p:cNvSpPr/>
          <p:nvPr/>
        </p:nvSpPr>
        <p:spPr>
          <a:xfrm>
            <a:off x="292297" y="405242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all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the resources created. </a:t>
            </a:r>
          </a:p>
          <a:p>
            <a:r>
              <a:rPr lang="en-US" dirty="0"/>
              <a:t>Note that service is exposed in the port 30803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AB36DB-F687-094E-9745-97BA425B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7" y="2211692"/>
            <a:ext cx="105918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94BE41-4484-5443-925D-9179B01DD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7" y="4464050"/>
            <a:ext cx="6985000" cy="1892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5AD8E-766B-4644-8065-25DE4A6AFA1B}"/>
              </a:ext>
            </a:extLst>
          </p:cNvPr>
          <p:cNvCxnSpPr>
            <a:cxnSpLocks/>
          </p:cNvCxnSpPr>
          <p:nvPr/>
        </p:nvCxnSpPr>
        <p:spPr>
          <a:xfrm>
            <a:off x="163642" y="5510544"/>
            <a:ext cx="6309729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11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Worker Nodes tab</a:t>
            </a:r>
          </a:p>
          <a:p>
            <a:r>
              <a:rPr lang="en-US" dirty="0"/>
              <a:t>Look at the Public IP Column</a:t>
            </a:r>
          </a:p>
          <a:p>
            <a:r>
              <a:rPr lang="en-US" dirty="0"/>
              <a:t>Note that the public </a:t>
            </a:r>
            <a:r>
              <a:rPr lang="en-US" dirty="0" err="1"/>
              <a:t>ip</a:t>
            </a:r>
            <a:r>
              <a:rPr lang="en-US" dirty="0"/>
              <a:t> is </a:t>
            </a:r>
            <a:r>
              <a:rPr lang="en-US" dirty="0">
                <a:solidFill>
                  <a:srgbClr val="FF2F92"/>
                </a:solidFill>
              </a:rPr>
              <a:t>173.193.82.62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public IP of the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3CCB5-648C-844E-A752-B0730CB4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41" y="2694347"/>
            <a:ext cx="8716736" cy="366200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BD3CD0-7278-204D-A926-A9142A02B79D}"/>
              </a:ext>
            </a:extLst>
          </p:cNvPr>
          <p:cNvCxnSpPr>
            <a:cxnSpLocks/>
          </p:cNvCxnSpPr>
          <p:nvPr/>
        </p:nvCxnSpPr>
        <p:spPr>
          <a:xfrm>
            <a:off x="6371771" y="5902429"/>
            <a:ext cx="1132115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7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deployed application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the application using the IP and Port that we identified in the previous steps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80982" y="1673422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http://173.193.82.62:30803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179984" y="414780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 that the host name displayed in the application is same as the pod 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94BE41-4484-5443-925D-9179B01D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8" y="4829175"/>
            <a:ext cx="6985000" cy="1892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C5AD8E-766B-4644-8065-25DE4A6AFA1B}"/>
              </a:ext>
            </a:extLst>
          </p:cNvPr>
          <p:cNvCxnSpPr>
            <a:cxnSpLocks/>
          </p:cNvCxnSpPr>
          <p:nvPr/>
        </p:nvCxnSpPr>
        <p:spPr>
          <a:xfrm>
            <a:off x="1666107" y="5297771"/>
            <a:ext cx="319314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CB55F8C-0CC6-6745-821A-FE9ACAA3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216" y="1435102"/>
            <a:ext cx="6315648" cy="24992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B0901C-27CB-9C49-A9AF-C33AA5192888}"/>
              </a:ext>
            </a:extLst>
          </p:cNvPr>
          <p:cNvCxnSpPr>
            <a:cxnSpLocks/>
          </p:cNvCxnSpPr>
          <p:nvPr/>
        </p:nvCxnSpPr>
        <p:spPr>
          <a:xfrm>
            <a:off x="7754850" y="3429000"/>
            <a:ext cx="319314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61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FE16EE1F-A834-1643-A6C5-F97E1B955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the application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scale </a:t>
            </a:r>
            <a:r>
              <a:rPr lang="en-US" dirty="0"/>
              <a:t>to scale the application. Here we are going to have 3 instances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673198"/>
            <a:ext cx="7077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scale --replicas=3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deployment.apps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9947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See the 3 instances got created.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55EB93-05FD-2042-9794-A2E8FFC4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98537"/>
            <a:ext cx="8153400" cy="330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833919-657E-D44D-A6D7-8A632C6876ED}"/>
              </a:ext>
            </a:extLst>
          </p:cNvPr>
          <p:cNvSpPr/>
          <p:nvPr/>
        </p:nvSpPr>
        <p:spPr>
          <a:xfrm>
            <a:off x="383407" y="4333758"/>
            <a:ext cx="2565400" cy="510070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57FFA2-C385-7D4E-B828-C6E521350B05}"/>
              </a:ext>
            </a:extLst>
          </p:cNvPr>
          <p:cNvSpPr/>
          <p:nvPr/>
        </p:nvSpPr>
        <p:spPr>
          <a:xfrm>
            <a:off x="3482506" y="5846280"/>
            <a:ext cx="2076465" cy="510070"/>
          </a:xfrm>
          <a:prstGeom prst="rect">
            <a:avLst/>
          </a:prstGeom>
          <a:noFill/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2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4FB6A-9B7F-4C46-8112-DAB6DFF3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6" y="3645629"/>
            <a:ext cx="5134787" cy="19975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05B357-2FBA-ED42-A067-FBCD5DFC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" y="662152"/>
            <a:ext cx="11768528" cy="5279785"/>
          </a:xfrm>
        </p:spPr>
        <p:txBody>
          <a:bodyPr/>
          <a:lstStyle/>
          <a:p>
            <a:r>
              <a:rPr lang="en-US" dirty="0"/>
              <a:t>Access the application from another browser and see the host name displayed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8A83C-DFF8-9E45-9509-91811416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71" y="1241265"/>
            <a:ext cx="5320779" cy="2105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73781D8-F98E-754A-9019-1A128289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A270A5-B956-394E-A681-7E5FCCAAFE6F}"/>
              </a:ext>
            </a:extLst>
          </p:cNvPr>
          <p:cNvCxnSpPr>
            <a:cxnSpLocks/>
          </p:cNvCxnSpPr>
          <p:nvPr/>
        </p:nvCxnSpPr>
        <p:spPr>
          <a:xfrm>
            <a:off x="377371" y="45285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F7E0D3-C976-5043-8061-7FDCB4271CE6}"/>
              </a:ext>
            </a:extLst>
          </p:cNvPr>
          <p:cNvCxnSpPr>
            <a:cxnSpLocks/>
          </p:cNvCxnSpPr>
          <p:nvPr/>
        </p:nvCxnSpPr>
        <p:spPr>
          <a:xfrm>
            <a:off x="377371" y="46809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B19245-4F2B-5B4D-83F3-365F954A2D55}"/>
              </a:ext>
            </a:extLst>
          </p:cNvPr>
          <p:cNvCxnSpPr>
            <a:cxnSpLocks/>
          </p:cNvCxnSpPr>
          <p:nvPr/>
        </p:nvCxnSpPr>
        <p:spPr>
          <a:xfrm>
            <a:off x="7903028" y="5167143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D8B46-929E-BA40-AAD0-56A3C9147AA2}"/>
              </a:ext>
            </a:extLst>
          </p:cNvPr>
          <p:cNvCxnSpPr>
            <a:cxnSpLocks/>
          </p:cNvCxnSpPr>
          <p:nvPr/>
        </p:nvCxnSpPr>
        <p:spPr>
          <a:xfrm>
            <a:off x="7903028" y="2917428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57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4FB6A-9B7F-4C46-8112-DAB6DFF3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566" y="3645629"/>
            <a:ext cx="5134787" cy="19975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05B357-2FBA-ED42-A067-FBCD5DFC1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6" y="662152"/>
            <a:ext cx="11768528" cy="5279785"/>
          </a:xfrm>
        </p:spPr>
        <p:txBody>
          <a:bodyPr/>
          <a:lstStyle/>
          <a:p>
            <a:r>
              <a:rPr lang="en-US" dirty="0"/>
              <a:t>Access the application from another browser and see the host name displayed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8A83C-DFF8-9E45-9509-91811416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571" y="1241265"/>
            <a:ext cx="5320779" cy="2105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873781D8-F98E-754A-9019-1A1282892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01" y="4079902"/>
            <a:ext cx="7112000" cy="2209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A270A5-B956-394E-A681-7E5FCCAAFE6F}"/>
              </a:ext>
            </a:extLst>
          </p:cNvPr>
          <p:cNvCxnSpPr>
            <a:cxnSpLocks/>
          </p:cNvCxnSpPr>
          <p:nvPr/>
        </p:nvCxnSpPr>
        <p:spPr>
          <a:xfrm>
            <a:off x="377371" y="45285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F7E0D3-C976-5043-8061-7FDCB4271CE6}"/>
              </a:ext>
            </a:extLst>
          </p:cNvPr>
          <p:cNvCxnSpPr>
            <a:cxnSpLocks/>
          </p:cNvCxnSpPr>
          <p:nvPr/>
        </p:nvCxnSpPr>
        <p:spPr>
          <a:xfrm>
            <a:off x="377371" y="4680914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B19245-4F2B-5B4D-83F3-365F954A2D55}"/>
              </a:ext>
            </a:extLst>
          </p:cNvPr>
          <p:cNvCxnSpPr>
            <a:cxnSpLocks/>
          </p:cNvCxnSpPr>
          <p:nvPr/>
        </p:nvCxnSpPr>
        <p:spPr>
          <a:xfrm>
            <a:off x="7903028" y="5167143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3D8B46-929E-BA40-AAD0-56A3C9147AA2}"/>
              </a:ext>
            </a:extLst>
          </p:cNvPr>
          <p:cNvCxnSpPr>
            <a:cxnSpLocks/>
          </p:cNvCxnSpPr>
          <p:nvPr/>
        </p:nvCxnSpPr>
        <p:spPr>
          <a:xfrm>
            <a:off x="7903028" y="2917428"/>
            <a:ext cx="2507936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11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Operations in Kubernetes cluster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6D33DB87-2796-5849-BBE9-062CE2A1AC80}"/>
              </a:ext>
            </a:extLst>
          </p:cNvPr>
          <p:cNvSpPr txBox="1">
            <a:spLocks/>
          </p:cNvSpPr>
          <p:nvPr/>
        </p:nvSpPr>
        <p:spPr>
          <a:xfrm>
            <a:off x="91681" y="905188"/>
            <a:ext cx="11768528" cy="89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Delete pod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5F29A9-0992-AC47-9601-2F3489F63686}"/>
              </a:ext>
            </a:extLst>
          </p:cNvPr>
          <p:cNvSpPr/>
          <p:nvPr/>
        </p:nvSpPr>
        <p:spPr>
          <a:xfrm>
            <a:off x="377721" y="1433961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pod myhello-554d89984c-j6td2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D728178-7668-264E-82F4-4282F9890E1A}"/>
              </a:ext>
            </a:extLst>
          </p:cNvPr>
          <p:cNvSpPr txBox="1">
            <a:spLocks/>
          </p:cNvSpPr>
          <p:nvPr/>
        </p:nvSpPr>
        <p:spPr>
          <a:xfrm>
            <a:off x="163642" y="2197071"/>
            <a:ext cx="11768528" cy="8981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Describe pod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B38410-7E95-6841-8820-FEE6CC68053F}"/>
              </a:ext>
            </a:extLst>
          </p:cNvPr>
          <p:cNvSpPr/>
          <p:nvPr/>
        </p:nvSpPr>
        <p:spPr>
          <a:xfrm>
            <a:off x="449682" y="2725844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describe pods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3A3981A3-2BD9-F546-A0B6-53D951E28D0D}"/>
              </a:ext>
            </a:extLst>
          </p:cNvPr>
          <p:cNvSpPr txBox="1">
            <a:spLocks/>
          </p:cNvSpPr>
          <p:nvPr/>
        </p:nvSpPr>
        <p:spPr>
          <a:xfrm>
            <a:off x="163642" y="3463887"/>
            <a:ext cx="11768528" cy="1166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Delete Resources</a:t>
            </a:r>
            <a:r>
              <a:rPr lang="en-US" sz="1800" dirty="0"/>
              <a:t>   </a:t>
            </a:r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sz="2000" dirty="0"/>
              <a:t>The created resources can be deleted through the following commands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D81603-1B80-8642-B358-19A44BF57897}"/>
              </a:ext>
            </a:extLst>
          </p:cNvPr>
          <p:cNvSpPr/>
          <p:nvPr/>
        </p:nvSpPr>
        <p:spPr>
          <a:xfrm>
            <a:off x="688833" y="4617852"/>
            <a:ext cx="43204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deployment –all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delete service --all</a:t>
            </a:r>
          </a:p>
        </p:txBody>
      </p:sp>
    </p:spTree>
    <p:extLst>
      <p:ext uri="{BB962C8B-B14F-4D97-AF65-F5344CB8AC3E}">
        <p14:creationId xmlns:p14="http://schemas.microsoft.com/office/powerpoint/2010/main" val="361741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BD8A2-FCB8-1546-8CDF-69AA3FA22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r>
              <a:rPr lang="en-US" dirty="0"/>
              <a:t>Pre Requisite</a:t>
            </a:r>
          </a:p>
          <a:p>
            <a:r>
              <a:rPr lang="en-US" dirty="0"/>
              <a:t>Cluster 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Scale the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Delete the application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D80EF-7B4E-3A45-87C9-C5FDFC753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AA653B-5302-E043-8C81-B514B521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8744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FE9E7-2435-E647-A273-70D84FE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hello-world application docker image in the IBM Cloud Kubernetes cluster</a:t>
            </a:r>
          </a:p>
          <a:p>
            <a:r>
              <a:rPr lang="en-US" dirty="0"/>
              <a:t>Scale the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1AF0-9AFB-5942-87C4-019DE08A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8717-1CA3-6F4B-8D2C-DEAD4ADF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0E711-5CAE-004E-A82A-751D889A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90" y="2272120"/>
            <a:ext cx="7837632" cy="39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1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FE9E7-2435-E647-A273-70D84FEC0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should have registered and got the IBM cloud account access</a:t>
            </a:r>
          </a:p>
          <a:p>
            <a:endParaRPr lang="en-US" dirty="0"/>
          </a:p>
          <a:p>
            <a:r>
              <a:rPr lang="en-US" dirty="0"/>
              <a:t>The Kubernetes clusters should have been created</a:t>
            </a:r>
          </a:p>
          <a:p>
            <a:endParaRPr lang="en-US" dirty="0"/>
          </a:p>
          <a:p>
            <a:r>
              <a:rPr lang="en-US" dirty="0"/>
              <a:t>You should have access to the following URLs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2"/>
              </a:rPr>
              <a:t>https://cloud.ibm.com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3"/>
              </a:rPr>
              <a:t>https://hub.docker.com/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hlinkClick r:id="rId4"/>
              </a:rPr>
              <a:t>https://github.com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1AF0-9AFB-5942-87C4-019DE08A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18717-1CA3-6F4B-8D2C-DEAD4ADF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Requisite</a:t>
            </a:r>
          </a:p>
        </p:txBody>
      </p:sp>
    </p:spTree>
    <p:extLst>
      <p:ext uri="{BB962C8B-B14F-4D97-AF65-F5344CB8AC3E}">
        <p14:creationId xmlns:p14="http://schemas.microsoft.com/office/powerpoint/2010/main" val="136280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4089CB-3C51-7145-9C73-FBB2E0810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561" y="1949229"/>
            <a:ext cx="7162609" cy="41514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CCB4-D21E-C347-800C-2A9C91F0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F307AE-C2D5-5341-9C5D-25834385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IBM Cloud 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8EF21DA-6B35-3C4C-AC75-0DE90C18292B}"/>
              </a:ext>
            </a:extLst>
          </p:cNvPr>
          <p:cNvSpPr txBox="1">
            <a:spLocks/>
          </p:cNvSpPr>
          <p:nvPr/>
        </p:nvSpPr>
        <p:spPr>
          <a:xfrm>
            <a:off x="163642" y="820867"/>
            <a:ext cx="11768528" cy="52797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Login to the IBM cloud account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https://cloud.ibm.com</a:t>
            </a:r>
            <a:endParaRPr lang="en-US" dirty="0"/>
          </a:p>
          <a:p>
            <a:r>
              <a:rPr lang="en-IN" dirty="0"/>
              <a:t>Click on Kubernetes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6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</a:t>
            </a:r>
            <a:r>
              <a:rPr lang="en-US" dirty="0" err="1"/>
              <a:t>mycluster</a:t>
            </a:r>
            <a:r>
              <a:rPr lang="en-US" dirty="0"/>
              <a:t>, which you have already created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Kubernetes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85031-1AC2-CF46-ADB7-927BF4EE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420" y="1480457"/>
            <a:ext cx="9574380" cy="455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2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Click on Web Terminal button</a:t>
            </a:r>
          </a:p>
          <a:p>
            <a:r>
              <a:rPr lang="en-US" sz="2000" dirty="0"/>
              <a:t>Choose the full screen icon in the web terminal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Web Terminal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06741-0B92-164C-8CCE-81E5E7EE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6" y="2329915"/>
            <a:ext cx="6351545" cy="3661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86CB5-6DDD-9246-AE0F-D34598F28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628" y="2704231"/>
            <a:ext cx="6445056" cy="36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79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E0E17F-093F-604B-AD2E-051A7A6D3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going to deploy this hello-world image from docker 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Hello-World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B875B-0CCF-404B-A3DC-5CED07B7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1682478"/>
            <a:ext cx="9533164" cy="4354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BF3D95-567B-D947-A266-D9B42B7A0FBC}"/>
              </a:ext>
            </a:extLst>
          </p:cNvPr>
          <p:cNvSpPr/>
          <p:nvPr/>
        </p:nvSpPr>
        <p:spPr>
          <a:xfrm>
            <a:off x="4203175" y="1233789"/>
            <a:ext cx="440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https://hub.docker.com/r/tutum/hello-world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1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E29421-5970-B449-AF92-D108DBE0F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17" y="2144865"/>
            <a:ext cx="10833100" cy="342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FC126-7CA5-1647-B3DE-9B91EB07C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25F9E-BE9E-3E4B-A065-6D955E0DE51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B919C9-0641-894F-BF39-F273C9D8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the application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E61C3-AE9C-BF4E-88A1-EE70EE2DE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7" y="4179711"/>
            <a:ext cx="9283700" cy="2006600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C1A0332-1103-E14E-A5B4-79850BACD23C}"/>
              </a:ext>
            </a:extLst>
          </p:cNvPr>
          <p:cNvSpPr txBox="1">
            <a:spLocks/>
          </p:cNvSpPr>
          <p:nvPr/>
        </p:nvSpPr>
        <p:spPr>
          <a:xfrm>
            <a:off x="163642" y="820868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create </a:t>
            </a:r>
            <a:r>
              <a:rPr lang="en-US" dirty="0"/>
              <a:t>to deploy the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4CE33-F05F-384C-AF3D-3E8075D06E21}"/>
              </a:ext>
            </a:extLst>
          </p:cNvPr>
          <p:cNvSpPr/>
          <p:nvPr/>
        </p:nvSpPr>
        <p:spPr>
          <a:xfrm>
            <a:off x="404517" y="1560825"/>
            <a:ext cx="831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create deployment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--image=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tutum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/hello-world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64B256-B3BD-AB4D-906F-52A7B982F09F}"/>
              </a:ext>
            </a:extLst>
          </p:cNvPr>
          <p:cNvSpPr/>
          <p:nvPr/>
        </p:nvSpPr>
        <p:spPr>
          <a:xfrm>
            <a:off x="404517" y="3658978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get all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4219DB4-D7B1-6541-8A71-CB1F2697D4DF}"/>
              </a:ext>
            </a:extLst>
          </p:cNvPr>
          <p:cNvSpPr txBox="1">
            <a:spLocks/>
          </p:cNvSpPr>
          <p:nvPr/>
        </p:nvSpPr>
        <p:spPr>
          <a:xfrm>
            <a:off x="292297" y="2911706"/>
            <a:ext cx="11768528" cy="1863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kubectl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get all </a:t>
            </a:r>
            <a:r>
              <a:rPr lang="en-US" dirty="0"/>
              <a:t>to display all the resources that we created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C478D2-4E48-A44D-B174-8EB2EAA1A0BC}"/>
              </a:ext>
            </a:extLst>
          </p:cNvPr>
          <p:cNvCxnSpPr/>
          <p:nvPr/>
        </p:nvCxnSpPr>
        <p:spPr>
          <a:xfrm>
            <a:off x="163642" y="5554087"/>
            <a:ext cx="2886332" cy="0"/>
          </a:xfrm>
          <a:prstGeom prst="line">
            <a:avLst/>
          </a:prstGeom>
          <a:ln>
            <a:solidFill>
              <a:srgbClr val="FF2F9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428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2" id="{6970708D-CC71-4E46-8F73-FE5744A2F3E3}" vid="{A5EFC6E6-D0A9-B847-9B2B-DF712B7AD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6321</TotalTime>
  <Words>425</Words>
  <Application>Microsoft Macintosh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.AppleSystemUIFont</vt:lpstr>
      <vt:lpstr>Arial</vt:lpstr>
      <vt:lpstr>Calibri</vt:lpstr>
      <vt:lpstr>Calibri Light</vt:lpstr>
      <vt:lpstr>Courier New</vt:lpstr>
      <vt:lpstr>LucidaGrande</vt:lpstr>
      <vt:lpstr>Office Theme</vt:lpstr>
      <vt:lpstr>PowerPoint Presentation</vt:lpstr>
      <vt:lpstr>Agenda</vt:lpstr>
      <vt:lpstr>Objective</vt:lpstr>
      <vt:lpstr>Pre Requisite</vt:lpstr>
      <vt:lpstr>Login to IBM Cloud </vt:lpstr>
      <vt:lpstr>Select Kubernetes cluster</vt:lpstr>
      <vt:lpstr>Choose Web Terminal</vt:lpstr>
      <vt:lpstr>Hello-World image</vt:lpstr>
      <vt:lpstr>Deploy the application </vt:lpstr>
      <vt:lpstr>Expose the service outside the cluster</vt:lpstr>
      <vt:lpstr>Find the public IP of the cluster</vt:lpstr>
      <vt:lpstr>Access the deployed application</vt:lpstr>
      <vt:lpstr>Scaling the application</vt:lpstr>
      <vt:lpstr>Scaling application</vt:lpstr>
      <vt:lpstr>Scaling application</vt:lpstr>
      <vt:lpstr>Misc Operations in Kubernetes cluster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sachin.jha@gmail.com</dc:creator>
  <cp:lastModifiedBy>Raghavendra Deshpande</cp:lastModifiedBy>
  <cp:revision>301</cp:revision>
  <dcterms:created xsi:type="dcterms:W3CDTF">2019-04-30T13:23:33Z</dcterms:created>
  <dcterms:modified xsi:type="dcterms:W3CDTF">2019-12-05T08:16:59Z</dcterms:modified>
</cp:coreProperties>
</file>